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Agrandir Bold" charset="1" panose="00000800000000000000"/>
      <p:regular r:id="rId19"/>
    </p:embeddedFont>
    <p:embeddedFont>
      <p:font typeface="Agrandir" charset="1" panose="00000500000000000000"/>
      <p:regular r:id="rId20"/>
    </p:embeddedFont>
    <p:embeddedFont>
      <p:font typeface="Gotham Bold" charset="1" panose="00000000000000000000"/>
      <p:regular r:id="rId21"/>
    </p:embeddedFont>
    <p:embeddedFont>
      <p:font typeface="Gotham" charset="1" panose="00000000000000000000"/>
      <p:regular r:id="rId22"/>
    </p:embeddedFont>
    <p:embeddedFont>
      <p:font typeface="Gotham Bold Italics" charset="1" panose="02000000000000000000"/>
      <p:regular r:id="rId23"/>
    </p:embeddedFont>
    <p:embeddedFont>
      <p:font typeface="Gotham Italics" charset="1" panose="00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jpe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47764" y="3767987"/>
            <a:ext cx="19068764" cy="4624864"/>
            <a:chOff x="0" y="0"/>
            <a:chExt cx="25425019" cy="61664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25019" cy="6166485"/>
            </a:xfrm>
            <a:custGeom>
              <a:avLst/>
              <a:gdLst/>
              <a:ahLst/>
              <a:cxnLst/>
              <a:rect r="r" b="b" t="t" l="l"/>
              <a:pathLst>
                <a:path h="6166485" w="25425019">
                  <a:moveTo>
                    <a:pt x="0" y="0"/>
                  </a:moveTo>
                  <a:lnTo>
                    <a:pt x="25425019" y="0"/>
                  </a:lnTo>
                  <a:lnTo>
                    <a:pt x="25425019" y="6166485"/>
                  </a:lnTo>
                  <a:lnTo>
                    <a:pt x="0" y="6166485"/>
                  </a:lnTo>
                  <a:close/>
                </a:path>
              </a:pathLst>
            </a:custGeom>
            <a:blipFill>
              <a:blip r:embed="rId2"/>
              <a:stretch>
                <a:fillRect l="0" t="-49319" r="0" b="-4931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57555" y="8095615"/>
            <a:ext cx="18700360" cy="2409527"/>
          </a:xfrm>
          <a:custGeom>
            <a:avLst/>
            <a:gdLst/>
            <a:ahLst/>
            <a:cxnLst/>
            <a:rect r="r" b="b" t="t" l="l"/>
            <a:pathLst>
              <a:path h="2409527" w="18700360">
                <a:moveTo>
                  <a:pt x="0" y="0"/>
                </a:moveTo>
                <a:lnTo>
                  <a:pt x="18700360" y="0"/>
                </a:lnTo>
                <a:lnTo>
                  <a:pt x="18700360" y="2409527"/>
                </a:lnTo>
                <a:lnTo>
                  <a:pt x="0" y="2409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" t="0" r="-11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14809" y="-195797"/>
            <a:ext cx="16755632" cy="7041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92"/>
              </a:lnSpc>
            </a:pPr>
            <a:r>
              <a:rPr lang="en-US" b="true" sz="18638" spc="-969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PORTFOLIO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207560"/>
            <a:ext cx="6657105" cy="1937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25"/>
              </a:lnSpc>
            </a:pPr>
            <a:r>
              <a:rPr lang="en-US" b="true" sz="5018" spc="-260">
                <a:solidFill>
                  <a:srgbClr val="F8F3E6"/>
                </a:solidFill>
                <a:latin typeface="Agrandir Bold"/>
                <a:ea typeface="Agrandir Bold"/>
                <a:cs typeface="Agrandir Bold"/>
                <a:sym typeface="Agrandir Bold"/>
              </a:rPr>
              <a:t>LEGROS BRYAN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214653"/>
            <a:ext cx="7021102" cy="520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6"/>
              </a:lnSpc>
            </a:pPr>
            <a:r>
              <a:rPr lang="en-US" b="true" sz="1897" spc="-15">
                <a:solidFill>
                  <a:srgbClr val="F8F3E6"/>
                </a:solidFill>
                <a:latin typeface="Agrandir Bold"/>
                <a:ea typeface="Agrandir Bold"/>
                <a:cs typeface="Agrandir Bold"/>
                <a:sym typeface="Agrandir Bold"/>
              </a:rPr>
              <a:t>FREELANCE TRANSLATOR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60646" y="274598"/>
            <a:ext cx="4098654" cy="563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Agrandir"/>
                <a:ea typeface="Agrandir"/>
                <a:cs typeface="Agrandir"/>
                <a:sym typeface="Agrandir"/>
              </a:rPr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12883" y="1033462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12883" y="3913479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312883" y="8511300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1028700"/>
            <a:ext cx="5277231" cy="6716649"/>
            <a:chOff x="0" y="0"/>
            <a:chExt cx="7036308" cy="89555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36308" cy="8955532"/>
            </a:xfrm>
            <a:custGeom>
              <a:avLst/>
              <a:gdLst/>
              <a:ahLst/>
              <a:cxnLst/>
              <a:rect r="r" b="b" t="t" l="l"/>
              <a:pathLst>
                <a:path h="8955532" w="7036308">
                  <a:moveTo>
                    <a:pt x="0" y="0"/>
                  </a:moveTo>
                  <a:lnTo>
                    <a:pt x="7036308" y="0"/>
                  </a:lnTo>
                  <a:lnTo>
                    <a:pt x="7036308" y="8955532"/>
                  </a:lnTo>
                  <a:lnTo>
                    <a:pt x="0" y="8955532"/>
                  </a:lnTo>
                  <a:close/>
                </a:path>
              </a:pathLst>
            </a:custGeom>
            <a:blipFill>
              <a:blip r:embed="rId4"/>
              <a:stretch>
                <a:fillRect l="0" t="-2365" r="0" b="-236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676857" y="8685300"/>
            <a:ext cx="451580" cy="451580"/>
            <a:chOff x="0" y="0"/>
            <a:chExt cx="602107" cy="6021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02107" cy="602107"/>
            </a:xfrm>
            <a:custGeom>
              <a:avLst/>
              <a:gdLst/>
              <a:ahLst/>
              <a:cxnLst/>
              <a:rect r="r" b="b" t="t" l="l"/>
              <a:pathLst>
                <a:path h="602107" w="602107">
                  <a:moveTo>
                    <a:pt x="0" y="0"/>
                  </a:moveTo>
                  <a:lnTo>
                    <a:pt x="602107" y="0"/>
                  </a:lnTo>
                  <a:lnTo>
                    <a:pt x="602107" y="602107"/>
                  </a:lnTo>
                  <a:lnTo>
                    <a:pt x="0" y="602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192598" y="8639674"/>
            <a:ext cx="497205" cy="497205"/>
            <a:chOff x="0" y="0"/>
            <a:chExt cx="662940" cy="6629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2940" cy="662940"/>
            </a:xfrm>
            <a:custGeom>
              <a:avLst/>
              <a:gdLst/>
              <a:ahLst/>
              <a:cxnLst/>
              <a:rect r="r" b="b" t="t" l="l"/>
              <a:pathLst>
                <a:path h="662940" w="662940">
                  <a:moveTo>
                    <a:pt x="0" y="0"/>
                  </a:moveTo>
                  <a:lnTo>
                    <a:pt x="662940" y="0"/>
                  </a:lnTo>
                  <a:lnTo>
                    <a:pt x="662940" y="662940"/>
                  </a:lnTo>
                  <a:lnTo>
                    <a:pt x="0" y="662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4120390" y="8535113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@bryan_ls_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43437" y="8479189"/>
            <a:ext cx="5359210" cy="759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https://www.linkedin.com/me?trk=p_mwlite_feed-secondary_nav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125152" y="7193172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06/2021 - 12/2021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317646" y="7475249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Subway - Saran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17646" y="6881248"/>
            <a:ext cx="3940627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SALESPERSON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125152" y="6251211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01/2022 - 01/2024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17646" y="6486715"/>
            <a:ext cx="4970827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Téléperformance Portugal - Lisbon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17646" y="5892714"/>
            <a:ext cx="9941654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META/TIKTOK TRANSLATOR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115627" y="5309249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01/2024 - 05/2025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317646" y="5498181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Upwork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17646" y="4904180"/>
            <a:ext cx="4234785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FREELANCE TRANSLATOR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317646" y="4031204"/>
            <a:ext cx="4234785" cy="503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b="true" sz="3000" spc="-93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My Experience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312883" y="1825476"/>
            <a:ext cx="9941654" cy="1945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lMy name is Bryan Legros, a freelance translator passionate about languages, communication, and international marketing. With a degree in Applied Foreign Languages, I have gained solid experience in marketing and economic translation, particularly during my two years at Teleperformance Portugal in Lisbon.</a:t>
            </a:r>
          </a:p>
          <a:p>
            <a:pPr algn="just">
              <a:lnSpc>
                <a:spcPts val="2515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Rigorous, curious, and results-driven, I am committed to delivering faithful, natural, and perfectly adapted translations for each target audience.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317646" y="1151188"/>
            <a:ext cx="4234785" cy="503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b="true" sz="3000" spc="-93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My Profile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8102816"/>
            <a:ext cx="3750189" cy="1298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1"/>
              </a:lnSpc>
            </a:pPr>
            <a:r>
              <a:rPr lang="en-US" b="true" sz="4053" spc="-125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LEGROS Bryan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348635" y="2964829"/>
            <a:ext cx="6910665" cy="4459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I obtained a Bachelor's degree in Applied Foreign Languages with a specialization in English, Spanish, and Chinese.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This program allowed me to deepen my knowledge of English and Spanish, and to learn a new language—Chinese—both in speaking and writing.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I also had the opportunity to discover the cultures of English-speaking, Spanish-speaking, and Chinese-speaking countries.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However, studying the British and French press was especially valuable for the work I do today.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It helped me acquire essential skills such as negotiation, article writing, and contacting people to gather information.</a:t>
            </a:r>
          </a:p>
          <a:p>
            <a:pPr algn="just">
              <a:lnSpc>
                <a:spcPts val="2515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Thanks to my studies, I am multilingual and can make myself understood almost anywhere in the world, which is a real asset today.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661110" y="2409215"/>
            <a:ext cx="6285714" cy="43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 spc="-128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Bachelor’s Degree in Applied Foreign Languages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906933" y="8424935"/>
            <a:ext cx="2171600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2018 - 2021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78036" y="7737230"/>
            <a:ext cx="5560968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FRANÇOIS RABELAIS UNIVERSITY OF TOURS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92969"/>
            <a:ext cx="3964033" cy="610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4"/>
              </a:lnSpc>
            </a:pPr>
            <a:r>
              <a:rPr lang="en-US" b="true" sz="3499" spc="-106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EDUCATION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28700" y="2540184"/>
            <a:ext cx="7859649" cy="4960525"/>
            <a:chOff x="0" y="0"/>
            <a:chExt cx="10479532" cy="66140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479532" cy="6614033"/>
            </a:xfrm>
            <a:custGeom>
              <a:avLst/>
              <a:gdLst/>
              <a:ahLst/>
              <a:cxnLst/>
              <a:rect r="r" b="b" t="t" l="l"/>
              <a:pathLst>
                <a:path h="6614033" w="10479532">
                  <a:moveTo>
                    <a:pt x="0" y="0"/>
                  </a:moveTo>
                  <a:lnTo>
                    <a:pt x="10479532" y="0"/>
                  </a:lnTo>
                  <a:lnTo>
                    <a:pt x="10479532" y="6614033"/>
                  </a:lnTo>
                  <a:lnTo>
                    <a:pt x="0" y="6614033"/>
                  </a:lnTo>
                  <a:close/>
                </a:path>
              </a:pathLst>
            </a:custGeom>
            <a:blipFill>
              <a:blip r:embed="rId2"/>
              <a:stretch>
                <a:fillRect l="-2594" t="0" r="-2594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13746" y="2912542"/>
            <a:ext cx="5645554" cy="6345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For two years, I worked at Teleperformance Portugal in Lisbon as a multilingual translator. This experience allowed me to grow in a demanding international environment focused on linguistic quality and understanding of digital platforms.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My main role was to translate and localize issue reports related to Facebook and TikTok, ensuring clarity in communications between users and technical support teams. I also contributed to the translation of advertising campaigns, making sure they were culturally and fluently adapted in four languages: French, English, Spanish, and Portuguese.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Thanks to this mission, I refined my skills in technical terminology, user-oriented writing, and marketing translation, while meeting the strict deadlines set by project teams and internal tools.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5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3785346" y="2383578"/>
            <a:ext cx="313891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true" spc="-93">
                <a:solidFill>
                  <a:srgbClr val="141313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: 2022 - 2024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613746" y="2383578"/>
            <a:ext cx="217160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Year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785346" y="1962856"/>
            <a:ext cx="3138910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true" spc="-93">
                <a:solidFill>
                  <a:srgbClr val="141313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: Téléperformance Portugal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613746" y="2000956"/>
            <a:ext cx="217160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Company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13746" y="892969"/>
            <a:ext cx="3964033" cy="610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4"/>
              </a:lnSpc>
            </a:pPr>
            <a:r>
              <a:rPr lang="en-US" b="true" sz="3499" spc="-106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TRANSLATOR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1028700"/>
            <a:ext cx="9587960" cy="8229600"/>
            <a:chOff x="0" y="0"/>
            <a:chExt cx="12783947" cy="1097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783947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2783947">
                  <a:moveTo>
                    <a:pt x="0" y="0"/>
                  </a:moveTo>
                  <a:lnTo>
                    <a:pt x="12783947" y="0"/>
                  </a:lnTo>
                  <a:lnTo>
                    <a:pt x="12783947" y="10972800"/>
                  </a:lnTo>
                  <a:lnTo>
                    <a:pt x="0" y="10972800"/>
                  </a:lnTo>
                  <a:close/>
                </a:path>
              </a:pathLst>
            </a:custGeom>
            <a:blipFill>
              <a:blip r:embed="rId2"/>
              <a:stretch>
                <a:fillRect l="0" t="-8252" r="0" b="-8252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6909" r="0" b="17744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7818" r="0" b="16835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787" r="0" b="19866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6072" t="0" r="5501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5359" r="0" b="19294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072" t="0" r="8501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2969" r="0" b="21685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295" r="0" b="20359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3310" r="0" b="21344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3938" y="1028700"/>
            <a:ext cx="8032589" cy="1541328"/>
          </a:xfrm>
          <a:custGeom>
            <a:avLst/>
            <a:gdLst/>
            <a:ahLst/>
            <a:cxnLst/>
            <a:rect r="r" b="b" t="t" l="l"/>
            <a:pathLst>
              <a:path h="1541328" w="8032589">
                <a:moveTo>
                  <a:pt x="0" y="0"/>
                </a:moveTo>
                <a:lnTo>
                  <a:pt x="8032589" y="0"/>
                </a:lnTo>
                <a:lnTo>
                  <a:pt x="8032589" y="1541328"/>
                </a:lnTo>
                <a:lnTo>
                  <a:pt x="0" y="1541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" r="0" b="-1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40232" y="1839792"/>
            <a:ext cx="4011532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bltransmark@gmail.com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55426" y="1839845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Email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040232" y="1052513"/>
            <a:ext cx="4011532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+262 6 93 45 05 02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55426" y="1052513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Phone Number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747811"/>
            <a:ext cx="8023064" cy="2959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81"/>
              </a:lnSpc>
            </a:pPr>
            <a:r>
              <a:rPr lang="en-US" b="true" sz="10849" spc="-564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WORK WITH ME!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899489" y="1033463"/>
            <a:ext cx="7359777" cy="8673655"/>
            <a:chOff x="0" y="0"/>
            <a:chExt cx="9813036" cy="1156487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813036" cy="11564874"/>
            </a:xfrm>
            <a:custGeom>
              <a:avLst/>
              <a:gdLst/>
              <a:ahLst/>
              <a:cxnLst/>
              <a:rect r="r" b="b" t="t" l="l"/>
              <a:pathLst>
                <a:path h="11564874" w="9813036">
                  <a:moveTo>
                    <a:pt x="0" y="0"/>
                  </a:moveTo>
                  <a:lnTo>
                    <a:pt x="9813036" y="0"/>
                  </a:lnTo>
                  <a:lnTo>
                    <a:pt x="9813036" y="11564874"/>
                  </a:lnTo>
                  <a:lnTo>
                    <a:pt x="0" y="11564874"/>
                  </a:lnTo>
                  <a:close/>
                </a:path>
              </a:pathLst>
            </a:custGeom>
            <a:blipFill>
              <a:blip r:embed="rId4"/>
              <a:stretch>
                <a:fillRect l="0" t="-6552" r="0" b="-6552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DAGonnF7F3U</dc:identifier>
  <dcterms:modified xsi:type="dcterms:W3CDTF">2011-08-01T06:04:30Z</dcterms:modified>
  <cp:revision>1</cp:revision>
  <dc:title>Freelance Translator Portfolio English.pptx_20250521_141719_0000.pptx</dc:title>
</cp:coreProperties>
</file>