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Agrandir Bold" charset="1" panose="00000800000000000000"/>
      <p:regular r:id="rId19"/>
    </p:embeddedFont>
    <p:embeddedFont>
      <p:font typeface="Agrandir" charset="1" panose="00000500000000000000"/>
      <p:regular r:id="rId20"/>
    </p:embeddedFont>
    <p:embeddedFont>
      <p:font typeface="Gotham Bold" charset="1" panose="00000000000000000000"/>
      <p:regular r:id="rId21"/>
    </p:embeddedFont>
    <p:embeddedFont>
      <p:font typeface="Gotham" charset="1" panose="00000000000000000000"/>
      <p:regular r:id="rId22"/>
    </p:embeddedFont>
    <p:embeddedFont>
      <p:font typeface="Gotham Bold Italics" charset="1" panose="02000000000000000000"/>
      <p:regular r:id="rId23"/>
    </p:embeddedFont>
    <p:embeddedFont>
      <p:font typeface="Gotham Italics" charset="1" panose="00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jpe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47764" y="3767987"/>
            <a:ext cx="19068764" cy="4624864"/>
            <a:chOff x="0" y="0"/>
            <a:chExt cx="25425019" cy="61664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25019" cy="6166485"/>
            </a:xfrm>
            <a:custGeom>
              <a:avLst/>
              <a:gdLst/>
              <a:ahLst/>
              <a:cxnLst/>
              <a:rect r="r" b="b" t="t" l="l"/>
              <a:pathLst>
                <a:path h="6166485" w="25425019">
                  <a:moveTo>
                    <a:pt x="0" y="0"/>
                  </a:moveTo>
                  <a:lnTo>
                    <a:pt x="25425019" y="0"/>
                  </a:lnTo>
                  <a:lnTo>
                    <a:pt x="25425019" y="6166485"/>
                  </a:lnTo>
                  <a:lnTo>
                    <a:pt x="0" y="6166485"/>
                  </a:lnTo>
                  <a:close/>
                </a:path>
              </a:pathLst>
            </a:custGeom>
            <a:blipFill>
              <a:blip r:embed="rId2"/>
              <a:stretch>
                <a:fillRect l="0" t="-49319" r="0" b="-4931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57555" y="8095615"/>
            <a:ext cx="18700360" cy="2409527"/>
          </a:xfrm>
          <a:custGeom>
            <a:avLst/>
            <a:gdLst/>
            <a:ahLst/>
            <a:cxnLst/>
            <a:rect r="r" b="b" t="t" l="l"/>
            <a:pathLst>
              <a:path h="2409527" w="18700360">
                <a:moveTo>
                  <a:pt x="0" y="0"/>
                </a:moveTo>
                <a:lnTo>
                  <a:pt x="18700360" y="0"/>
                </a:lnTo>
                <a:lnTo>
                  <a:pt x="18700360" y="2409527"/>
                </a:lnTo>
                <a:lnTo>
                  <a:pt x="0" y="2409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" t="0" r="-11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-281719"/>
            <a:ext cx="16755632" cy="7041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92"/>
              </a:lnSpc>
            </a:pPr>
            <a:r>
              <a:rPr lang="en-US" b="true" sz="18638" spc="-969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PORTFOLIO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207560"/>
            <a:ext cx="6657105" cy="1937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25"/>
              </a:lnSpc>
            </a:pPr>
            <a:r>
              <a:rPr lang="en-US" b="true" sz="5018" spc="-260">
                <a:solidFill>
                  <a:srgbClr val="F8F3E6"/>
                </a:solidFill>
                <a:latin typeface="Agrandir Bold"/>
                <a:ea typeface="Agrandir Bold"/>
                <a:cs typeface="Agrandir Bold"/>
                <a:sym typeface="Agrandir Bold"/>
              </a:rPr>
              <a:t>LEGROS BRYAN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214653"/>
            <a:ext cx="7021102" cy="520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6"/>
              </a:lnSpc>
            </a:pPr>
            <a:r>
              <a:rPr lang="en-US" b="true" sz="1897" spc="-15">
                <a:solidFill>
                  <a:srgbClr val="F8F3E6"/>
                </a:solidFill>
                <a:latin typeface="Agrandir Bold"/>
                <a:ea typeface="Agrandir Bold"/>
                <a:cs typeface="Agrandir Bold"/>
                <a:sym typeface="Agrandir Bold"/>
              </a:rPr>
              <a:t>TRADUCTOR FREELANCE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60646" y="274598"/>
            <a:ext cx="4098654" cy="563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Agrandir"/>
                <a:ea typeface="Agrandir"/>
                <a:cs typeface="Agrandir"/>
                <a:sym typeface="Agrandir"/>
              </a:rPr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12883" y="1033462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12883" y="3913479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312883" y="8511300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1028700"/>
            <a:ext cx="5277231" cy="6716649"/>
            <a:chOff x="0" y="0"/>
            <a:chExt cx="7036308" cy="89555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36308" cy="8955532"/>
            </a:xfrm>
            <a:custGeom>
              <a:avLst/>
              <a:gdLst/>
              <a:ahLst/>
              <a:cxnLst/>
              <a:rect r="r" b="b" t="t" l="l"/>
              <a:pathLst>
                <a:path h="8955532" w="7036308">
                  <a:moveTo>
                    <a:pt x="0" y="0"/>
                  </a:moveTo>
                  <a:lnTo>
                    <a:pt x="7036308" y="0"/>
                  </a:lnTo>
                  <a:lnTo>
                    <a:pt x="7036308" y="8955532"/>
                  </a:lnTo>
                  <a:lnTo>
                    <a:pt x="0" y="8955532"/>
                  </a:lnTo>
                  <a:close/>
                </a:path>
              </a:pathLst>
            </a:custGeom>
            <a:blipFill>
              <a:blip r:embed="rId4"/>
              <a:stretch>
                <a:fillRect l="0" t="-2365" r="0" b="-236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676857" y="8685300"/>
            <a:ext cx="451580" cy="451580"/>
            <a:chOff x="0" y="0"/>
            <a:chExt cx="602107" cy="6021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02107" cy="602107"/>
            </a:xfrm>
            <a:custGeom>
              <a:avLst/>
              <a:gdLst/>
              <a:ahLst/>
              <a:cxnLst/>
              <a:rect r="r" b="b" t="t" l="l"/>
              <a:pathLst>
                <a:path h="602107" w="602107">
                  <a:moveTo>
                    <a:pt x="0" y="0"/>
                  </a:moveTo>
                  <a:lnTo>
                    <a:pt x="602107" y="0"/>
                  </a:lnTo>
                  <a:lnTo>
                    <a:pt x="602107" y="602107"/>
                  </a:lnTo>
                  <a:lnTo>
                    <a:pt x="0" y="602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192598" y="8639674"/>
            <a:ext cx="497205" cy="497205"/>
            <a:chOff x="0" y="0"/>
            <a:chExt cx="662940" cy="6629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2940" cy="662940"/>
            </a:xfrm>
            <a:custGeom>
              <a:avLst/>
              <a:gdLst/>
              <a:ahLst/>
              <a:cxnLst/>
              <a:rect r="r" b="b" t="t" l="l"/>
              <a:pathLst>
                <a:path h="662940" w="662940">
                  <a:moveTo>
                    <a:pt x="0" y="0"/>
                  </a:moveTo>
                  <a:lnTo>
                    <a:pt x="662940" y="0"/>
                  </a:lnTo>
                  <a:lnTo>
                    <a:pt x="662940" y="662940"/>
                  </a:lnTo>
                  <a:lnTo>
                    <a:pt x="0" y="662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4120390" y="8535113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@bryan_ls_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43437" y="8479189"/>
            <a:ext cx="5359210" cy="759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https://www.linkedin.com/me?trk=p_mwlite_feed-secondary_nav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125152" y="7193172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06/2021 - 12/2021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317646" y="7475249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Subway - Saran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17646" y="6881248"/>
            <a:ext cx="3940627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VENDEDOR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125152" y="6251211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01/2022 - 01/2024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17646" y="6486715"/>
            <a:ext cx="4970827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Téléperformance Portugal - Lisboa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17646" y="5892714"/>
            <a:ext cx="9941654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TRADUCTOR DE META/TIKTOK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115627" y="5309249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01/2024 - 05/2025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317646" y="5498181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Upwork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17646" y="4904180"/>
            <a:ext cx="4234785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TRADUCTOR FREELANCE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317646" y="4031204"/>
            <a:ext cx="4234785" cy="875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b="true" sz="3000" spc="-93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Mi Experiencia</a:t>
            </a:r>
          </a:p>
          <a:p>
            <a:pPr algn="l">
              <a:lnSpc>
                <a:spcPts val="2970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7322408" y="1653946"/>
            <a:ext cx="9941654" cy="2259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lMe llamo Bryan Legros, soy traductor independiente y un apasionado de los idiomas, la comunicación y el marketing internacional. Titulado en Lenguas Extranjeras Aplicadas, he adquirido una sólida experiencia en traducción de marketing y economía, especialmente durante mis dos años en Teleperformance Portugal, en Lisboa.</a:t>
            </a:r>
          </a:p>
          <a:p>
            <a:pPr algn="just">
              <a:lnSpc>
                <a:spcPts val="2515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Rigurosidad, curiosidad y orientación a los resultados son los pilares de mi trabajo. Me comprometo a ofrecer traducciones fieles, naturales y perfectamente adaptadas a cada público objetivo.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317646" y="1151188"/>
            <a:ext cx="4234785" cy="503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b="true" sz="3000" spc="-93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Mi Perfil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8102816"/>
            <a:ext cx="3750189" cy="1298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1"/>
              </a:lnSpc>
            </a:pPr>
            <a:r>
              <a:rPr lang="en-US" b="true" sz="4053" spc="-125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LEGROS Bryan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348635" y="2964829"/>
            <a:ext cx="6910665" cy="477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Obtuve una licenciatura en Lenguas Extranjeras Aplicadas (LEA) con especialización en inglés, español y chino.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Esta formación me permitió profundizar mis conocimientos en inglés y español, así como aprender un nuevo idioma: el chino, tanto a nivel oral como escrito.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También tuve la oportunidad de conocer la cultura de los países anglófonos, hispanohablantes y chinos.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Sin embargo, el estudio de la prensa británica y francesa me ha sido especialmente útil para el trabajo que realizo actualmente.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Me permitió adquirir habilidades clave como la negociación, la redacción de artículos y el contacto con personas para obtener información.</a:t>
            </a:r>
          </a:p>
          <a:p>
            <a:pPr algn="just">
              <a:lnSpc>
                <a:spcPts val="2515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Gracias a mis estudios, soy multilingüe y puedo hacerme entender en casi cualquier parte del mundo, lo cual es una gran ventaja hoy en día..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973586" y="2409215"/>
            <a:ext cx="6285714" cy="43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 spc="-128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Grado en Lenguas Extranjeras Aplicadas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906933" y="8424935"/>
            <a:ext cx="2171600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2018 - 2021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78036" y="7737230"/>
            <a:ext cx="5560968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UNIVERSIDAD FRANÇOIS RABELAIS DE TOURS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92969"/>
            <a:ext cx="3964033" cy="610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4"/>
              </a:lnSpc>
            </a:pPr>
            <a:r>
              <a:rPr lang="en-US" b="true" sz="3499" spc="-106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FORMACIÓN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28700" y="2540184"/>
            <a:ext cx="7859649" cy="4960525"/>
            <a:chOff x="0" y="0"/>
            <a:chExt cx="10479532" cy="66140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479532" cy="6614033"/>
            </a:xfrm>
            <a:custGeom>
              <a:avLst/>
              <a:gdLst/>
              <a:ahLst/>
              <a:cxnLst/>
              <a:rect r="r" b="b" t="t" l="l"/>
              <a:pathLst>
                <a:path h="6614033" w="10479532">
                  <a:moveTo>
                    <a:pt x="0" y="0"/>
                  </a:moveTo>
                  <a:lnTo>
                    <a:pt x="10479532" y="0"/>
                  </a:lnTo>
                  <a:lnTo>
                    <a:pt x="10479532" y="6614033"/>
                  </a:lnTo>
                  <a:lnTo>
                    <a:pt x="0" y="6614033"/>
                  </a:lnTo>
                  <a:close/>
                </a:path>
              </a:pathLst>
            </a:custGeom>
            <a:blipFill>
              <a:blip r:embed="rId2"/>
              <a:stretch>
                <a:fillRect l="-2594" t="0" r="-2594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13746" y="2912542"/>
            <a:ext cx="5645554" cy="7288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Durante dos años, trabajé en Teleperformance Portugal en Lisboa como traductor multilingüe. Esta experiencia me permitió desarrollarme en un entorno internacional exigente, centrado en la calidad lingüística y la comprensión de las plataformas digitales.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Mi función principal consistía en traducir y localizar informes de problemas relacionados con Facebook y TikTok, velando por la claridad de las comunicaciones entre los usuarios y los equipos de soporte técnico. También participé en la traducción de campañas publicitarias, asegurando una adaptación fluida y cultural en cuatro idiomas: francés, inglés, español y portugués.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Gracias a esta misión, perfeccioné mis competencias en terminología técnica, redacción orientada al usuario y traducción de marketing, cumpliendo con los plazos exigentes establecidos por los equipos de proyecto y las herramientas internas.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5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3785346" y="2383578"/>
            <a:ext cx="313891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true" spc="-93">
                <a:solidFill>
                  <a:srgbClr val="141313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: 2022 - 2024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613746" y="2383578"/>
            <a:ext cx="217160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Año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785346" y="1962856"/>
            <a:ext cx="3138910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true" spc="-93">
                <a:solidFill>
                  <a:srgbClr val="141313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: Téléperformance Portugal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613746" y="2000956"/>
            <a:ext cx="217160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Empresa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13746" y="892969"/>
            <a:ext cx="3964033" cy="610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4"/>
              </a:lnSpc>
            </a:pPr>
            <a:r>
              <a:rPr lang="en-US" b="true" sz="3499" spc="-106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TRADUCTOR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1028700"/>
            <a:ext cx="9587960" cy="8229600"/>
            <a:chOff x="0" y="0"/>
            <a:chExt cx="12783947" cy="1097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783947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2783947">
                  <a:moveTo>
                    <a:pt x="0" y="0"/>
                  </a:moveTo>
                  <a:lnTo>
                    <a:pt x="12783947" y="0"/>
                  </a:lnTo>
                  <a:lnTo>
                    <a:pt x="12783947" y="10972800"/>
                  </a:lnTo>
                  <a:lnTo>
                    <a:pt x="0" y="10972800"/>
                  </a:lnTo>
                  <a:close/>
                </a:path>
              </a:pathLst>
            </a:custGeom>
            <a:blipFill>
              <a:blip r:embed="rId2"/>
              <a:stretch>
                <a:fillRect l="0" t="-8252" r="0" b="-8252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6909" r="0" b="17744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7818" r="0" b="16835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787" r="0" b="19866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6072" t="0" r="5501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5359" r="0" b="19294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072" t="0" r="8501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2969" r="0" b="21685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295" r="0" b="20359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3310" r="0" b="21344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3938" y="1028700"/>
            <a:ext cx="8032589" cy="1541328"/>
          </a:xfrm>
          <a:custGeom>
            <a:avLst/>
            <a:gdLst/>
            <a:ahLst/>
            <a:cxnLst/>
            <a:rect r="r" b="b" t="t" l="l"/>
            <a:pathLst>
              <a:path h="1541328" w="8032589">
                <a:moveTo>
                  <a:pt x="0" y="0"/>
                </a:moveTo>
                <a:lnTo>
                  <a:pt x="8032589" y="0"/>
                </a:lnTo>
                <a:lnTo>
                  <a:pt x="8032589" y="1541328"/>
                </a:lnTo>
                <a:lnTo>
                  <a:pt x="0" y="1541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" r="0" b="-1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40232" y="1839792"/>
            <a:ext cx="4011532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bltransmark@gmail.com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55426" y="1839845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Correo electrónico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040232" y="1052513"/>
            <a:ext cx="4011532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+262 6 93 45 05 02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55426" y="1052513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Número de teléfono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747811"/>
            <a:ext cx="8023064" cy="2959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81"/>
              </a:lnSpc>
            </a:pPr>
            <a:r>
              <a:rPr lang="en-US" b="true" sz="10849" spc="-564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WORK WITH ME!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899489" y="1033463"/>
            <a:ext cx="7359777" cy="8673655"/>
            <a:chOff x="0" y="0"/>
            <a:chExt cx="9813036" cy="1156487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813036" cy="11564874"/>
            </a:xfrm>
            <a:custGeom>
              <a:avLst/>
              <a:gdLst/>
              <a:ahLst/>
              <a:cxnLst/>
              <a:rect r="r" b="b" t="t" l="l"/>
              <a:pathLst>
                <a:path h="11564874" w="9813036">
                  <a:moveTo>
                    <a:pt x="0" y="0"/>
                  </a:moveTo>
                  <a:lnTo>
                    <a:pt x="9813036" y="0"/>
                  </a:lnTo>
                  <a:lnTo>
                    <a:pt x="9813036" y="11564874"/>
                  </a:lnTo>
                  <a:lnTo>
                    <a:pt x="0" y="11564874"/>
                  </a:lnTo>
                  <a:close/>
                </a:path>
              </a:pathLst>
            </a:custGeom>
            <a:blipFill>
              <a:blip r:embed="rId4"/>
              <a:stretch>
                <a:fillRect l="0" t="-6552" r="0" b="-6552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DAGontXXk8o</dc:identifier>
  <dcterms:modified xsi:type="dcterms:W3CDTF">2011-08-01T06:04:30Z</dcterms:modified>
  <cp:revision>1</cp:revision>
  <dc:title>Portafolio de Traductor Freelance Espagnol.pptx_20250521_142117_0000.pptx</dc:title>
</cp:coreProperties>
</file>