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Agrandir Bold" charset="1" panose="00000800000000000000"/>
      <p:regular r:id="rId19"/>
    </p:embeddedFont>
    <p:embeddedFont>
      <p:font typeface="Agrandir" charset="1" panose="00000500000000000000"/>
      <p:regular r:id="rId20"/>
    </p:embeddedFont>
    <p:embeddedFont>
      <p:font typeface="Gotham Bold" charset="1" panose="00000000000000000000"/>
      <p:regular r:id="rId21"/>
    </p:embeddedFont>
    <p:embeddedFont>
      <p:font typeface="Gotham" charset="1" panose="00000000000000000000"/>
      <p:regular r:id="rId22"/>
    </p:embeddedFont>
    <p:embeddedFont>
      <p:font typeface="Gotham Bold Italics" charset="1" panose="02000000000000000000"/>
      <p:regular r:id="rId23"/>
    </p:embeddedFont>
    <p:embeddedFont>
      <p:font typeface="Gotham Italics" charset="1" panose="000000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jpe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6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47764" y="3767987"/>
            <a:ext cx="19068764" cy="4624864"/>
            <a:chOff x="0" y="0"/>
            <a:chExt cx="25425019" cy="616648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425019" cy="6166485"/>
            </a:xfrm>
            <a:custGeom>
              <a:avLst/>
              <a:gdLst/>
              <a:ahLst/>
              <a:cxnLst/>
              <a:rect r="r" b="b" t="t" l="l"/>
              <a:pathLst>
                <a:path h="6166485" w="25425019">
                  <a:moveTo>
                    <a:pt x="0" y="0"/>
                  </a:moveTo>
                  <a:lnTo>
                    <a:pt x="25425019" y="0"/>
                  </a:lnTo>
                  <a:lnTo>
                    <a:pt x="25425019" y="6166485"/>
                  </a:lnTo>
                  <a:lnTo>
                    <a:pt x="0" y="6166485"/>
                  </a:lnTo>
                  <a:close/>
                </a:path>
              </a:pathLst>
            </a:custGeom>
            <a:blipFill>
              <a:blip r:embed="rId2"/>
              <a:stretch>
                <a:fillRect l="0" t="-49319" r="0" b="-49319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57555" y="8095615"/>
            <a:ext cx="18700360" cy="2409527"/>
          </a:xfrm>
          <a:custGeom>
            <a:avLst/>
            <a:gdLst/>
            <a:ahLst/>
            <a:cxnLst/>
            <a:rect r="r" b="b" t="t" l="l"/>
            <a:pathLst>
              <a:path h="2409527" w="18700360">
                <a:moveTo>
                  <a:pt x="0" y="0"/>
                </a:moveTo>
                <a:lnTo>
                  <a:pt x="18700360" y="0"/>
                </a:lnTo>
                <a:lnTo>
                  <a:pt x="18700360" y="2409527"/>
                </a:lnTo>
                <a:lnTo>
                  <a:pt x="0" y="2409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" t="0" r="-11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03668" y="-195797"/>
            <a:ext cx="16755632" cy="7041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92"/>
              </a:lnSpc>
            </a:pPr>
            <a:r>
              <a:rPr lang="en-US" b="true" sz="18638" spc="-969">
                <a:solidFill>
                  <a:srgbClr val="CF240D"/>
                </a:solidFill>
                <a:latin typeface="Agrandir Bold"/>
                <a:ea typeface="Agrandir Bold"/>
                <a:cs typeface="Agrandir Bold"/>
                <a:sym typeface="Agrandir Bold"/>
              </a:rPr>
              <a:t>PORTFOLIO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8207560"/>
            <a:ext cx="6657105" cy="1937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25"/>
              </a:lnSpc>
            </a:pPr>
            <a:r>
              <a:rPr lang="en-US" b="true" sz="5018" spc="-260">
                <a:solidFill>
                  <a:srgbClr val="F8F3E6"/>
                </a:solidFill>
                <a:latin typeface="Agrandir Bold"/>
                <a:ea typeface="Agrandir Bold"/>
                <a:cs typeface="Agrandir Bold"/>
                <a:sym typeface="Agrandir Bold"/>
              </a:rPr>
              <a:t>LEGROS BRYAN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9154083"/>
            <a:ext cx="7021102" cy="520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6"/>
              </a:lnSpc>
            </a:pPr>
            <a:r>
              <a:rPr lang="en-US" b="true" sz="1897" spc="-15">
                <a:solidFill>
                  <a:srgbClr val="F8F3E6"/>
                </a:solidFill>
                <a:latin typeface="Agrandir Bold"/>
                <a:ea typeface="Agrandir Bold"/>
                <a:cs typeface="Agrandir Bold"/>
                <a:sym typeface="Agrandir Bold"/>
              </a:rPr>
              <a:t>TRADUTOR FREELANCER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60646" y="274598"/>
            <a:ext cx="4098654" cy="563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Agrandir"/>
                <a:ea typeface="Agrandir"/>
                <a:cs typeface="Agrandir"/>
                <a:sym typeface="Agrandir"/>
              </a:rPr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12883" y="1033462"/>
            <a:ext cx="9951179" cy="753995"/>
          </a:xfrm>
          <a:custGeom>
            <a:avLst/>
            <a:gdLst/>
            <a:ahLst/>
            <a:cxnLst/>
            <a:rect r="r" b="b" t="t" l="l"/>
            <a:pathLst>
              <a:path h="753995" w="9951179">
                <a:moveTo>
                  <a:pt x="0" y="0"/>
                </a:moveTo>
                <a:lnTo>
                  <a:pt x="9951179" y="0"/>
                </a:lnTo>
                <a:lnTo>
                  <a:pt x="9951179" y="753995"/>
                </a:lnTo>
                <a:lnTo>
                  <a:pt x="0" y="753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518" r="0" b="-51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12883" y="3913479"/>
            <a:ext cx="9951179" cy="753995"/>
          </a:xfrm>
          <a:custGeom>
            <a:avLst/>
            <a:gdLst/>
            <a:ahLst/>
            <a:cxnLst/>
            <a:rect r="r" b="b" t="t" l="l"/>
            <a:pathLst>
              <a:path h="753995" w="9951179">
                <a:moveTo>
                  <a:pt x="0" y="0"/>
                </a:moveTo>
                <a:lnTo>
                  <a:pt x="9951179" y="0"/>
                </a:lnTo>
                <a:lnTo>
                  <a:pt x="9951179" y="753995"/>
                </a:lnTo>
                <a:lnTo>
                  <a:pt x="0" y="753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518" r="0" b="-51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312883" y="8511300"/>
            <a:ext cx="9951179" cy="753995"/>
          </a:xfrm>
          <a:custGeom>
            <a:avLst/>
            <a:gdLst/>
            <a:ahLst/>
            <a:cxnLst/>
            <a:rect r="r" b="b" t="t" l="l"/>
            <a:pathLst>
              <a:path h="753995" w="9951179">
                <a:moveTo>
                  <a:pt x="0" y="0"/>
                </a:moveTo>
                <a:lnTo>
                  <a:pt x="9951179" y="0"/>
                </a:lnTo>
                <a:lnTo>
                  <a:pt x="9951179" y="753995"/>
                </a:lnTo>
                <a:lnTo>
                  <a:pt x="0" y="753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518" r="0" b="-518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1028700"/>
            <a:ext cx="5277231" cy="6716649"/>
            <a:chOff x="0" y="0"/>
            <a:chExt cx="7036308" cy="89555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36308" cy="8955532"/>
            </a:xfrm>
            <a:custGeom>
              <a:avLst/>
              <a:gdLst/>
              <a:ahLst/>
              <a:cxnLst/>
              <a:rect r="r" b="b" t="t" l="l"/>
              <a:pathLst>
                <a:path h="8955532" w="7036308">
                  <a:moveTo>
                    <a:pt x="0" y="0"/>
                  </a:moveTo>
                  <a:lnTo>
                    <a:pt x="7036308" y="0"/>
                  </a:lnTo>
                  <a:lnTo>
                    <a:pt x="7036308" y="8955532"/>
                  </a:lnTo>
                  <a:lnTo>
                    <a:pt x="0" y="8955532"/>
                  </a:lnTo>
                  <a:close/>
                </a:path>
              </a:pathLst>
            </a:custGeom>
            <a:blipFill>
              <a:blip r:embed="rId4"/>
              <a:stretch>
                <a:fillRect l="0" t="-2365" r="0" b="-2365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676857" y="8685300"/>
            <a:ext cx="451580" cy="451580"/>
            <a:chOff x="0" y="0"/>
            <a:chExt cx="602107" cy="60210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02107" cy="602107"/>
            </a:xfrm>
            <a:custGeom>
              <a:avLst/>
              <a:gdLst/>
              <a:ahLst/>
              <a:cxnLst/>
              <a:rect r="r" b="b" t="t" l="l"/>
              <a:pathLst>
                <a:path h="602107" w="602107">
                  <a:moveTo>
                    <a:pt x="0" y="0"/>
                  </a:moveTo>
                  <a:lnTo>
                    <a:pt x="602107" y="0"/>
                  </a:lnTo>
                  <a:lnTo>
                    <a:pt x="602107" y="602107"/>
                  </a:lnTo>
                  <a:lnTo>
                    <a:pt x="0" y="602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192598" y="8639674"/>
            <a:ext cx="497205" cy="497205"/>
            <a:chOff x="0" y="0"/>
            <a:chExt cx="662940" cy="6629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62940" cy="662940"/>
            </a:xfrm>
            <a:custGeom>
              <a:avLst/>
              <a:gdLst/>
              <a:ahLst/>
              <a:cxnLst/>
              <a:rect r="r" b="b" t="t" l="l"/>
              <a:pathLst>
                <a:path h="662940" w="662940">
                  <a:moveTo>
                    <a:pt x="0" y="0"/>
                  </a:moveTo>
                  <a:lnTo>
                    <a:pt x="662940" y="0"/>
                  </a:lnTo>
                  <a:lnTo>
                    <a:pt x="662940" y="662940"/>
                  </a:lnTo>
                  <a:lnTo>
                    <a:pt x="0" y="662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4120390" y="8535113"/>
            <a:ext cx="3138910" cy="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b="true" sz="1998" spc="-103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@bryan_ls_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543437" y="8479189"/>
            <a:ext cx="5359210" cy="759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b="true" sz="1998" spc="-103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https://www.linkedin.com/me?trk=p_mwlite_feed-secondary_nav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125152" y="7193172"/>
            <a:ext cx="3138910" cy="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06/2021 - 12/2021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317646" y="7475249"/>
            <a:ext cx="3138910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Subway - Saran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317646" y="6881248"/>
            <a:ext cx="3940627" cy="557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b="true" sz="2499" spc="-160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VENDEDOR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125152" y="6251211"/>
            <a:ext cx="3138910" cy="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01/2022 - 01/2024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317646" y="6486715"/>
            <a:ext cx="4970827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Téléperformance Portugal - Lisboa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317646" y="5892714"/>
            <a:ext cx="9941654" cy="557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b="true" sz="2499" spc="-160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TRADUTOR DE META/TIKTOK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115627" y="5309249"/>
            <a:ext cx="3138910" cy="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01/2024 - 05/2025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317646" y="5498181"/>
            <a:ext cx="3138910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Upwork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317646" y="4904180"/>
            <a:ext cx="4234785" cy="557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b="true" sz="2499" spc="-160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TRADUCTOR FREELANCER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317646" y="4031204"/>
            <a:ext cx="4234785" cy="1618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b="true" sz="3000" spc="-93">
                <a:solidFill>
                  <a:srgbClr val="141313"/>
                </a:solidFill>
                <a:latin typeface="Agrandir Bold"/>
                <a:ea typeface="Agrandir Bold"/>
                <a:cs typeface="Agrandir Bold"/>
                <a:sym typeface="Agrandir Bold"/>
              </a:rPr>
              <a:t>A Minha Experiência</a:t>
            </a:r>
          </a:p>
          <a:p>
            <a:pPr algn="l">
              <a:lnSpc>
                <a:spcPts val="2970"/>
              </a:lnSpc>
            </a:pPr>
          </a:p>
          <a:p>
            <a:pPr algn="l">
              <a:lnSpc>
                <a:spcPts val="2970"/>
              </a:lnSpc>
            </a:pPr>
          </a:p>
          <a:p>
            <a:pPr algn="l">
              <a:lnSpc>
                <a:spcPts val="2970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7322408" y="1653946"/>
            <a:ext cx="9941654" cy="2259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Chamo-me Bryan Legros, sou tradutor freelancer apaixonado por línguas, comunicação e marketing internacional. Licenciado em Línguas Estrangeiras Aplicadas, adquiri uma sólida experiência em tradução de marketing e economia, nomeadamente durante os dois anos em que trabalhei na Teleperformance Portugal, em Lisboa.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Rigoroso, curioso e orientado para resultados, comprometo-me a fornecer traduções fiéis, naturais e perfeitamente adaptadas a cada público-alvo.</a:t>
            </a:r>
          </a:p>
          <a:p>
            <a:pPr algn="just">
              <a:lnSpc>
                <a:spcPts val="2515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7317646" y="1151188"/>
            <a:ext cx="4234785" cy="875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b="true" sz="3000" spc="-93">
                <a:solidFill>
                  <a:srgbClr val="141313"/>
                </a:solidFill>
                <a:latin typeface="Agrandir Bold"/>
                <a:ea typeface="Agrandir Bold"/>
                <a:cs typeface="Agrandir Bold"/>
                <a:sym typeface="Agrandir Bold"/>
              </a:rPr>
              <a:t>O Meu Perfil</a:t>
            </a:r>
          </a:p>
          <a:p>
            <a:pPr algn="l">
              <a:lnSpc>
                <a:spcPts val="2970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8102816"/>
            <a:ext cx="3750189" cy="1298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1"/>
              </a:lnSpc>
            </a:pPr>
            <a:r>
              <a:rPr lang="en-US" b="true" sz="4053" spc="-125">
                <a:solidFill>
                  <a:srgbClr val="CF240D"/>
                </a:solidFill>
                <a:latin typeface="Agrandir Bold"/>
                <a:ea typeface="Agrandir Bold"/>
                <a:cs typeface="Agrandir Bold"/>
                <a:sym typeface="Agrandir Bold"/>
              </a:rPr>
              <a:t>LEGROS Bryan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348635" y="2964829"/>
            <a:ext cx="6910665" cy="4774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Concluí uma licenciatura em Línguas Estrangeiras Aplicadas (LEA), com especialização em inglês, espanhol e chinês.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Esta formação permitiu-me aprofundar os conhecimentos em inglês e espanhol, bem como aprender uma nova língua — o chinês — tanto na oralidade como na escrita.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Tive também a oportunidade de descobrir a cultura dos países anglófonos, hispânicos e chineses.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No entanto, o estudo da imprensa britânica e francesa foi particularmente útil para o trabalho que exerço atualmente.</a:t>
            </a: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Ajudou-me a adquirir competências essenciais como a negociação, a redação de artigos e o contacto com pessoas para obter informações.</a:t>
            </a:r>
          </a:p>
          <a:p>
            <a:pPr algn="just">
              <a:lnSpc>
                <a:spcPts val="2515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Graças aos meus estudos, sou multilingue e consigo comunicar-me em praticamente qualquer parte do mundo, o que representa uma grande mais-valia atualmente.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973586" y="2409215"/>
            <a:ext cx="6285714" cy="432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 spc="-128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Licenciatura em Línguas Estrangeiras Aplicadas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906933" y="8424935"/>
            <a:ext cx="2171600" cy="449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i="true" spc="-111">
                <a:solidFill>
                  <a:srgbClr val="141313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2018 - 2021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78036" y="7737230"/>
            <a:ext cx="5560968" cy="37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i="true" spc="-111">
                <a:solidFill>
                  <a:srgbClr val="141313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UNIVERSIDADE FRANÇOIS RABELAIS DE TOURS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892969"/>
            <a:ext cx="3964033" cy="610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4"/>
              </a:lnSpc>
            </a:pPr>
            <a:r>
              <a:rPr lang="en-US" b="true" sz="3499" spc="-106">
                <a:solidFill>
                  <a:srgbClr val="141313"/>
                </a:solidFill>
                <a:latin typeface="Agrandir Bold"/>
                <a:ea typeface="Agrandir Bold"/>
                <a:cs typeface="Agrandir Bold"/>
                <a:sym typeface="Agrandir Bold"/>
              </a:rPr>
              <a:t>FORMACÃO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028700" y="2540184"/>
            <a:ext cx="7859649" cy="4960525"/>
            <a:chOff x="0" y="0"/>
            <a:chExt cx="10479532" cy="66140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479532" cy="6614033"/>
            </a:xfrm>
            <a:custGeom>
              <a:avLst/>
              <a:gdLst/>
              <a:ahLst/>
              <a:cxnLst/>
              <a:rect r="r" b="b" t="t" l="l"/>
              <a:pathLst>
                <a:path h="6614033" w="10479532">
                  <a:moveTo>
                    <a:pt x="0" y="0"/>
                  </a:moveTo>
                  <a:lnTo>
                    <a:pt x="10479532" y="0"/>
                  </a:lnTo>
                  <a:lnTo>
                    <a:pt x="10479532" y="6614033"/>
                  </a:lnTo>
                  <a:lnTo>
                    <a:pt x="0" y="6614033"/>
                  </a:lnTo>
                  <a:close/>
                </a:path>
              </a:pathLst>
            </a:custGeom>
            <a:blipFill>
              <a:blip r:embed="rId2"/>
              <a:stretch>
                <a:fillRect l="-2594" t="0" r="-2594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613746" y="2912542"/>
            <a:ext cx="5645554" cy="6974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Durante dois anos, trabalhei na Teleperformance Portugal, em Lisboa, como tradutor multilingue. Esta experiência permitiu-me crescer num ambiente internacional exigente, centrado na qualidade linguística e na compreensão das plataformas digitais.</a:t>
            </a:r>
          </a:p>
          <a:p>
            <a:pPr algn="just">
              <a:lnSpc>
                <a:spcPts val="2514"/>
              </a:lnSpc>
            </a:pP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A minha principal função consistia em traduzir e localizar relatórios de problemas relacionados com o Facebook e o TikTok, garantindo a clareza da comunicação entre os utilizadores e as equipas de suporte técnico. Também participei na tradução de campanhas publicitárias, assegurando uma adaptação fluida e cultural em quatro línguas: francês, inglês, espanhol e português.</a:t>
            </a:r>
          </a:p>
          <a:p>
            <a:pPr algn="just">
              <a:lnSpc>
                <a:spcPts val="2514"/>
              </a:lnSpc>
            </a:pPr>
          </a:p>
          <a:p>
            <a:pPr algn="just">
              <a:lnSpc>
                <a:spcPts val="2514"/>
              </a:lnSpc>
            </a:pPr>
            <a:r>
              <a:rPr lang="en-US" sz="1797" spc="-89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Graças a esta missão, aperfeiçoei as minhas competências em terminologia técnica, redação orientada para o utilizador e tradução de marketing, respeitando sempre os prazos rigorosos impostos pelas equipas de projeto e pelas ferramentas internas.</a:t>
            </a:r>
          </a:p>
          <a:p>
            <a:pPr algn="just">
              <a:lnSpc>
                <a:spcPts val="2514"/>
              </a:lnSpc>
            </a:pPr>
          </a:p>
          <a:p>
            <a:pPr algn="just">
              <a:lnSpc>
                <a:spcPts val="2515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3785346" y="2383578"/>
            <a:ext cx="3138910" cy="37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i="true" spc="-93">
                <a:solidFill>
                  <a:srgbClr val="141313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: 2022 - 2024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613746" y="2383578"/>
            <a:ext cx="2171600" cy="37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i="true" spc="-111">
                <a:solidFill>
                  <a:srgbClr val="141313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Ano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785346" y="1962856"/>
            <a:ext cx="3138910" cy="449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i="true" spc="-93">
                <a:solidFill>
                  <a:srgbClr val="141313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: Téléperformance Portugal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613746" y="2000956"/>
            <a:ext cx="2171600" cy="37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i="true" spc="-111">
                <a:solidFill>
                  <a:srgbClr val="141313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Empresa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613746" y="892969"/>
            <a:ext cx="3964033" cy="610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4"/>
              </a:lnSpc>
            </a:pPr>
            <a:r>
              <a:rPr lang="en-US" b="true" sz="3499" spc="-106">
                <a:solidFill>
                  <a:srgbClr val="141313"/>
                </a:solidFill>
                <a:latin typeface="Agrandir Bold"/>
                <a:ea typeface="Agrandir Bold"/>
                <a:cs typeface="Agrandir Bold"/>
                <a:sym typeface="Agrandir Bold"/>
              </a:rPr>
              <a:t>TRADUTOR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8700" y="1028700"/>
            <a:ext cx="9587960" cy="8229600"/>
            <a:chOff x="0" y="0"/>
            <a:chExt cx="12783947" cy="1097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783947" cy="10972800"/>
            </a:xfrm>
            <a:custGeom>
              <a:avLst/>
              <a:gdLst/>
              <a:ahLst/>
              <a:cxnLst/>
              <a:rect r="r" b="b" t="t" l="l"/>
              <a:pathLst>
                <a:path h="10972800" w="12783947">
                  <a:moveTo>
                    <a:pt x="0" y="0"/>
                  </a:moveTo>
                  <a:lnTo>
                    <a:pt x="12783947" y="0"/>
                  </a:lnTo>
                  <a:lnTo>
                    <a:pt x="12783947" y="10972800"/>
                  </a:lnTo>
                  <a:lnTo>
                    <a:pt x="0" y="10972800"/>
                  </a:lnTo>
                  <a:close/>
                </a:path>
              </a:pathLst>
            </a:custGeom>
            <a:blipFill>
              <a:blip r:embed="rId2"/>
              <a:stretch>
                <a:fillRect l="0" t="-8252" r="0" b="-8252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6909" r="0" b="17744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7818" r="0" b="16835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787" r="0" b="19866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5787" t="0" r="5787" b="0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5787" t="0" r="5787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5787" t="0" r="5787" b="0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5787" t="0" r="5787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5787" t="0" r="5787" b="0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5787" t="0" r="5787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5787" t="0" r="5787" b="0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6072" t="0" r="5501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5359" r="0" b="19294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3072" t="0" r="8501" b="0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2969" r="0" b="21685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295" r="0" b="20359"/>
            <a:stretch>
              <a:fillRect/>
            </a:stretch>
          </p:blipFill>
          <p:spPr>
            <a:xfrm flipH="false" flipV="false">
              <a:off x="0" y="0"/>
              <a:ext cx="12128500" cy="1371600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3310" r="0" b="21344"/>
            <a:stretch>
              <a:fillRect/>
            </a:stretch>
          </p:blipFill>
          <p:spPr>
            <a:xfrm flipH="false" flipV="false">
              <a:off x="12255500" y="0"/>
              <a:ext cx="121285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3938" y="1028700"/>
            <a:ext cx="8032589" cy="1541328"/>
          </a:xfrm>
          <a:custGeom>
            <a:avLst/>
            <a:gdLst/>
            <a:ahLst/>
            <a:cxnLst/>
            <a:rect r="r" b="b" t="t" l="l"/>
            <a:pathLst>
              <a:path h="1541328" w="8032589">
                <a:moveTo>
                  <a:pt x="0" y="0"/>
                </a:moveTo>
                <a:lnTo>
                  <a:pt x="8032589" y="0"/>
                </a:lnTo>
                <a:lnTo>
                  <a:pt x="8032589" y="1541328"/>
                </a:lnTo>
                <a:lnTo>
                  <a:pt x="0" y="15413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5" r="0" b="-1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40232" y="1839792"/>
            <a:ext cx="4011532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bltransmark@gmail.com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55426" y="1839845"/>
            <a:ext cx="3138910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b="true" sz="1998" spc="-103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Correio eletrónico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040232" y="1052513"/>
            <a:ext cx="4011532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95"/>
              </a:lnSpc>
            </a:pPr>
            <a:r>
              <a:rPr lang="en-US" sz="1998" spc="-103">
                <a:solidFill>
                  <a:srgbClr val="141313"/>
                </a:solidFill>
                <a:latin typeface="Gotham"/>
                <a:ea typeface="Gotham"/>
                <a:cs typeface="Gotham"/>
                <a:sym typeface="Gotham"/>
              </a:rPr>
              <a:t>+262 6 93 45 05 02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55426" y="1052513"/>
            <a:ext cx="3138910" cy="40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5"/>
              </a:lnSpc>
            </a:pPr>
            <a:r>
              <a:rPr lang="en-US" b="true" sz="1998" spc="-103">
                <a:solidFill>
                  <a:srgbClr val="141313"/>
                </a:solidFill>
                <a:latin typeface="Gotham Bold"/>
                <a:ea typeface="Gotham Bold"/>
                <a:cs typeface="Gotham Bold"/>
                <a:sym typeface="Gotham Bold"/>
              </a:rPr>
              <a:t>Número de telefone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747811"/>
            <a:ext cx="8023064" cy="2959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81"/>
              </a:lnSpc>
            </a:pPr>
            <a:r>
              <a:rPr lang="en-US" b="true" sz="10849" spc="-564">
                <a:solidFill>
                  <a:srgbClr val="CF240D"/>
                </a:solidFill>
                <a:latin typeface="Agrandir Bold"/>
                <a:ea typeface="Agrandir Bold"/>
                <a:cs typeface="Agrandir Bold"/>
                <a:sym typeface="Agrandir Bold"/>
              </a:rPr>
              <a:t>WORK WITH ME!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899489" y="1033463"/>
            <a:ext cx="7359777" cy="8673655"/>
            <a:chOff x="0" y="0"/>
            <a:chExt cx="9813036" cy="1156487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813036" cy="11564874"/>
            </a:xfrm>
            <a:custGeom>
              <a:avLst/>
              <a:gdLst/>
              <a:ahLst/>
              <a:cxnLst/>
              <a:rect r="r" b="b" t="t" l="l"/>
              <a:pathLst>
                <a:path h="11564874" w="9813036">
                  <a:moveTo>
                    <a:pt x="0" y="0"/>
                  </a:moveTo>
                  <a:lnTo>
                    <a:pt x="9813036" y="0"/>
                  </a:lnTo>
                  <a:lnTo>
                    <a:pt x="9813036" y="11564874"/>
                  </a:lnTo>
                  <a:lnTo>
                    <a:pt x="0" y="11564874"/>
                  </a:lnTo>
                  <a:close/>
                </a:path>
              </a:pathLst>
            </a:custGeom>
            <a:blipFill>
              <a:blip r:embed="rId4"/>
              <a:stretch>
                <a:fillRect l="0" t="-6552" r="0" b="-6552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DAGong9y48A</dc:identifier>
  <dcterms:modified xsi:type="dcterms:W3CDTF">2011-08-01T06:04:30Z</dcterms:modified>
  <cp:revision>1</cp:revision>
  <dc:title>Portefólio de Tradutor Freelancer Portugal.pptx_20250521_142154_0000.pptx</dc:title>
</cp:coreProperties>
</file>